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1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229B-6BBD-4C53-947F-034448CC9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155B8-3228-4E99-90A5-34F46DDD6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ECC3-EEBC-4091-9171-4325EF1A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2870F-94D1-43BF-BCBB-15002A8F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CD31F-4274-4BC9-8C42-529EC1A0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9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CA45-5FFC-4A2D-9193-74B76929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3832A-64C8-42F1-9AAD-6D482CE5B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335E-4E51-496D-B146-95AEAE53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56FA-4278-4508-90C1-F581B3BA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DFD1E-A542-430C-9F35-EA23035D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91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BCC52-74C8-411C-8596-2F01C915E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DAC73-040B-4AEA-A3CD-291C78107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8F1D1-6D69-4045-82E1-B7FE5909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DFC29-481F-4BBC-9D07-129A8C86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99F36-E90B-40F1-AF24-9129A39A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24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3BD3-BC31-478D-9F7B-C61CCBD3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3E60-7CAD-4120-8069-51B10D547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08DC-F27C-405A-8FE6-CDD98C36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1E49-F7B5-4524-9A22-D284DCCB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3B29-2335-4D8A-85BC-A6A455B2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77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829D-1EE2-4ACC-AE5C-637A6D57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4A1C4-9814-4C29-97EA-D7298FD48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0920-893C-4142-B630-34B9FE42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547BF-B72D-4478-B250-1F296E8F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D270-E1FF-4125-8F93-F359CC8A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81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3858-67B4-41B4-850F-6212BA40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7B27-42B9-4474-82FC-2746886CB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D727F-2DA1-45CF-9FD4-BDD7EFC1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B1CD3-39D0-4D05-8B12-940667D0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57AB6-0C1C-4F93-8C29-A86CA3B5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7EF90-6002-44FC-B887-71CC74A0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26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0EC9-A938-4F13-AE2B-389DF273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B3912-88B3-4A3C-AC79-6B20617C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E5A3B-FB89-4692-B928-961A98D5D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C89D5-C1D9-4410-8F7B-B6176E4B3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7E167-80E6-423C-93B3-6D671672F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196E5-C209-445B-867F-E727689F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CA2BC-8D76-415C-8956-7A4C761F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128BC-7EF4-4959-B093-9144B4F5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9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40EC-FAB9-40BC-BE07-FA5C3D45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8C8EB-F998-488C-B8D5-FB84681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6A3C-7B79-4998-A116-3B83B488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A0A56-1AF0-45E7-9A39-6E236053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01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5C9B-B6E7-4AA1-A2B6-B198666E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B683-3715-43CD-A3A5-4701A3E2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6EFBB-141A-418B-B688-59C0A89E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80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AC6D-1CE8-4755-B67F-54EA6F3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0B49-D099-4DBD-A7C8-C9DB886E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D2DA1-740C-4E8B-8888-F9B0094FD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A77F7-D152-4F06-864B-E9C7C781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41F01-228C-4A8E-8954-BBCB2C16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9519B-3E06-470B-9B30-A0FE3BF5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5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0BD-3D8D-409F-9B92-1B2434CD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61073-7914-4401-880E-B7688A65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C7D9A-FBE1-463F-ACDE-274CEED98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4EBD1-CD5C-4D4A-AD9F-DFD58EE8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21524-2B8A-461C-807D-E1BE7DF1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1777-60F6-4008-8B67-E04EA869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9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36360-CFB4-4742-8473-7A912882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C2477-218F-463D-9C04-928A30E7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B5426-F0D3-441A-82C2-5CCA8AF02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448-8E54-4F0C-834E-37F9D4C86C27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FBBE-6007-4789-A2C0-A786C3368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3497-0F7E-4D74-B714-A14065537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D3F6-FD4A-407E-A5B8-A0DD4ACE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55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6" y="54085"/>
            <a:ext cx="11928408" cy="699601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B2D28A-2F75-B89D-F471-1C91DD051229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FAFC9-1E07-27FE-49F2-4728A0EF3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72" y="4581044"/>
            <a:ext cx="2381614" cy="1679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0BFF7-00D1-9689-73AC-E30240FB4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5267" r="12187" b="6656"/>
          <a:stretch/>
        </p:blipFill>
        <p:spPr>
          <a:xfrm>
            <a:off x="761505" y="1125409"/>
            <a:ext cx="3401694" cy="51171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D2D102-2516-BB8A-2C2F-AB5C56DFA269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592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05504"/>
            <a:ext cx="11934825" cy="694069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BF7F59-5E21-1CFF-D184-FD3F5EE4D505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32D7A-6638-5917-0511-FC780CB5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02" y="4587604"/>
            <a:ext cx="2375198" cy="16698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702DF4-3E11-CB73-F9CD-974681929657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08987-A6B6-1AB7-3704-757F37D05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-1" r="14437" b="21573"/>
          <a:stretch/>
        </p:blipFill>
        <p:spPr>
          <a:xfrm>
            <a:off x="764930" y="1135612"/>
            <a:ext cx="3420209" cy="51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61544"/>
            <a:ext cx="11934825" cy="69997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B2428-5905-DFE9-C023-DF04608588DB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56884-E906-47A6-7DAD-8F6C31BB2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45" y="4593482"/>
            <a:ext cx="2398440" cy="1683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D0B98-CC22-21D8-F048-B9B1F49297F8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022D4-858C-06B5-BCB1-3E1587DA5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7096"/>
          <a:stretch/>
        </p:blipFill>
        <p:spPr>
          <a:xfrm>
            <a:off x="720974" y="1090704"/>
            <a:ext cx="3490547" cy="51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114300"/>
            <a:ext cx="11982451" cy="691340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7B72B0-8D60-4215-747E-DCAE209F6081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985549-B5A5-5CE8-44D5-1D848117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16" y="4582425"/>
            <a:ext cx="2425661" cy="16783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EE83B7-9FF5-AC87-DA17-B7DC6C277B0E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637A9-91BB-9645-ED98-2D5798372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2181" r="13416" b="5617"/>
          <a:stretch/>
        </p:blipFill>
        <p:spPr>
          <a:xfrm>
            <a:off x="703851" y="1134208"/>
            <a:ext cx="3492434" cy="51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0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6394"/>
            <a:ext cx="11868150" cy="696067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C66A87-96F5-C343-FD8A-823E1B64324C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BBF1B-B73E-255F-E9F6-C11816013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5242" r="8656"/>
          <a:stretch/>
        </p:blipFill>
        <p:spPr>
          <a:xfrm>
            <a:off x="791308" y="1072663"/>
            <a:ext cx="3376252" cy="5165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6D708-5301-C8B5-EB4C-5A4B84477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43" y="4577280"/>
            <a:ext cx="2374649" cy="1660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47400E-38F9-D749-D3AA-413CCE6E9BFA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2375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010"/>
            <a:ext cx="11849100" cy="683529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2238FA-3C70-9997-9EC8-485BE776F355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2C030-C1DE-32C7-09F0-705FD496B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6" y="4572004"/>
            <a:ext cx="2327261" cy="1613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0D852-875E-B614-8698-04BAA8582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b="206"/>
          <a:stretch/>
        </p:blipFill>
        <p:spPr>
          <a:xfrm>
            <a:off x="764931" y="1147913"/>
            <a:ext cx="3437792" cy="50418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1AB676-7EE0-C0F1-FC5F-CDF10D507656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6095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05508"/>
            <a:ext cx="11868151" cy="685516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21BC50-CCC1-5ED2-B029-3AC331022474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5982C-3937-2BAF-0239-CEC55F436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1852"/>
          <a:stretch/>
        </p:blipFill>
        <p:spPr>
          <a:xfrm>
            <a:off x="766958" y="1099038"/>
            <a:ext cx="3405463" cy="5079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116C9-C41F-8F00-7489-933F2E96A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10" y="4534569"/>
            <a:ext cx="2315006" cy="1626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4EBAEA-5F75-C4BE-8839-98F10E469AB6}"/>
              </a:ext>
            </a:extLst>
          </p:cNvPr>
          <p:cNvSpPr/>
          <p:nvPr/>
        </p:nvSpPr>
        <p:spPr>
          <a:xfrm>
            <a:off x="6302837" y="4547257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9601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4047"/>
            <a:ext cx="11953876" cy="701094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C84421-456A-DB46-DE84-1AA133DB1A4F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6DC5D-F635-B835-4973-A0BE06096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12" y="4600215"/>
            <a:ext cx="2385673" cy="166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E6BB3C-031C-3CA9-20A4-BFE9656886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410" r="19273" b="19620"/>
          <a:stretch/>
        </p:blipFill>
        <p:spPr>
          <a:xfrm>
            <a:off x="764931" y="1081455"/>
            <a:ext cx="3408010" cy="5188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F56D20-D423-4F57-1594-AA53F7205768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1212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05508"/>
            <a:ext cx="11953876" cy="690544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40937F-9AA7-224F-7EE9-9991BD8E75DA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94F015-D00D-B11D-820E-9D7B57259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54" y="4589586"/>
            <a:ext cx="2344846" cy="16330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C31ED7-8491-241C-7082-E6DEFD2117C9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3352F-A485-F64A-D538-03C26030A2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-148" r="10085" b="148"/>
          <a:stretch/>
        </p:blipFill>
        <p:spPr>
          <a:xfrm>
            <a:off x="725908" y="1136810"/>
            <a:ext cx="3459230" cy="50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807"/>
            <a:ext cx="11906250" cy="698301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E91AD9-3A61-F433-D686-60FE3D9237BA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AF530-9BDF-9D24-BA73-B590BF12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5" y="4589865"/>
            <a:ext cx="2376040" cy="1662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58359-7482-66A5-3BB9-6856CA000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r="22034"/>
          <a:stretch/>
        </p:blipFill>
        <p:spPr>
          <a:xfrm>
            <a:off x="797803" y="1052372"/>
            <a:ext cx="3387451" cy="5217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26EDA-8123-3D5F-5310-A5BD532DE50E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9824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9635"/>
            <a:ext cx="11934825" cy="69997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5D516-2801-1F9A-FD65-87F9B3146D7D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F9617-BCA9-38D2-ACD3-CA16217D1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669" r="12244" b="5850"/>
          <a:stretch/>
        </p:blipFill>
        <p:spPr>
          <a:xfrm>
            <a:off x="747346" y="1046286"/>
            <a:ext cx="3429000" cy="5222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86671-F3FE-B2F1-BAB7-A89289615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19" y="4608803"/>
            <a:ext cx="2346082" cy="165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EF7BB5-393E-F563-5E22-92968CC1706A}"/>
              </a:ext>
            </a:extLst>
          </p:cNvPr>
          <p:cNvSpPr/>
          <p:nvPr/>
        </p:nvSpPr>
        <p:spPr>
          <a:xfrm>
            <a:off x="6302837" y="4608801"/>
            <a:ext cx="109778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19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B8C42-9D2F-447C-BE3D-86963357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" y="87920"/>
            <a:ext cx="11968566" cy="693420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D6FD83-4034-A799-4186-7EF8D5DAA176}"/>
              </a:ext>
            </a:extLst>
          </p:cNvPr>
          <p:cNvSpPr/>
          <p:nvPr/>
        </p:nvSpPr>
        <p:spPr>
          <a:xfrm>
            <a:off x="5772154" y="3611759"/>
            <a:ext cx="117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Restoration</a:t>
            </a:r>
          </a:p>
          <a:p>
            <a:pPr algn="ctr"/>
            <a:r>
              <a:rPr lang="en-US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Gothic Std B" panose="020B0800000000000000" pitchFamily="34" charset="-128"/>
                <a:cs typeface="Aharoni" panose="02010803020104030203" pitchFamily="2" charset="-79"/>
              </a:rPr>
              <a:t>Work</a:t>
            </a:r>
            <a:endParaRPr lang="en-US" sz="1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6EB86-797C-C992-E453-EE9898BEB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6" y="4582425"/>
            <a:ext cx="2381696" cy="1656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AF2F4-6719-4750-7E7B-D32517E01E8F}"/>
              </a:ext>
            </a:extLst>
          </p:cNvPr>
          <p:cNvSpPr/>
          <p:nvPr/>
        </p:nvSpPr>
        <p:spPr>
          <a:xfrm>
            <a:off x="6329208" y="4608801"/>
            <a:ext cx="10915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C9464-C801-3240-D564-B23259596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2750"/>
          <a:stretch/>
        </p:blipFill>
        <p:spPr>
          <a:xfrm>
            <a:off x="712180" y="1135048"/>
            <a:ext cx="3490543" cy="51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36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Jamie H</cp:lastModifiedBy>
  <cp:revision>93</cp:revision>
  <cp:lastPrinted>2023-11-08T21:39:22Z</cp:lastPrinted>
  <dcterms:created xsi:type="dcterms:W3CDTF">2019-08-18T20:35:23Z</dcterms:created>
  <dcterms:modified xsi:type="dcterms:W3CDTF">2023-11-28T03:44:22Z</dcterms:modified>
</cp:coreProperties>
</file>